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3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2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41831"/>
            <a:ext cx="10464800" cy="90163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355600" y="0"/>
            <a:ext cx="14782326" cy="10375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574800" y="114300"/>
            <a:ext cx="9855200" cy="650260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680200"/>
            <a:ext cx="10464800" cy="1270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78359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3759200" y="825500"/>
            <a:ext cx="11548692" cy="762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5283200" y="2819400"/>
            <a:ext cx="8565280" cy="5651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7391400" y="762000"/>
            <a:ext cx="4660900" cy="307533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6901631" y="3197028"/>
            <a:ext cx="5380144" cy="8115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-2291141" y="-26019"/>
            <a:ext cx="12309676" cy="923376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9398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14097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18796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23495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28194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32893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37592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42291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ic 10C Project  Bruinopoly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Pic 10C Project  Bruinopoly</a:t>
            </a:r>
          </a:p>
        </p:txBody>
      </p:sp>
      <p:sp>
        <p:nvSpPr>
          <p:cNvPr id="120" name="Team members: Yuxin Qian, Daniel Becerra, Chuqi Bian, Hao Zheng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3455"/>
            </a:lvl1pPr>
          </a:lstStyle>
          <a:p>
            <a:r>
              <a:t>Team members: Yuxin Qian, Daniel Becerra, Chuqi Bian, Hao Zheng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413090" y="9296399"/>
            <a:ext cx="171898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&gt;Players can add hotels to their properties.…"/>
          <p:cNvSpPr txBox="1"/>
          <p:nvPr/>
        </p:nvSpPr>
        <p:spPr>
          <a:xfrm>
            <a:off x="1073426" y="2234915"/>
            <a:ext cx="11445138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altLang="zh-CN" dirty="0"/>
              <a:t> </a:t>
            </a:r>
            <a:r>
              <a:rPr dirty="0"/>
              <a:t>&gt;Players can add </a:t>
            </a:r>
            <a:r>
              <a:rPr lang="en-US" dirty="0"/>
              <a:t>houses and </a:t>
            </a:r>
            <a:r>
              <a:rPr dirty="0"/>
              <a:t>hotels to their properties.</a:t>
            </a:r>
          </a:p>
          <a:p>
            <a:pPr algn="l"/>
            <a:r>
              <a:rPr dirty="0"/>
              <a:t>In this case, other players landing on it would be forced to pay a higher rent.</a:t>
            </a:r>
          </a:p>
          <a:p>
            <a:pPr algn="l"/>
            <a:r>
              <a:rPr dirty="0"/>
              <a:t>    &gt; When all the other players bankrupt, the </a:t>
            </a:r>
          </a:p>
          <a:p>
            <a:pPr algn="l"/>
            <a:r>
              <a:rPr dirty="0"/>
              <a:t>remaining one would be the winner.</a:t>
            </a:r>
          </a:p>
          <a:p>
            <a:pPr algn="l"/>
            <a:r>
              <a:rPr dirty="0"/>
              <a:t>    &gt;The game record would show up on the record</a:t>
            </a:r>
          </a:p>
          <a:p>
            <a:pPr algn="l"/>
            <a:r>
              <a:rPr dirty="0"/>
              <a:t>page.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Bruinopoly</a:t>
            </a:r>
          </a:p>
        </p:txBody>
      </p:sp>
      <p:sp>
        <p:nvSpPr>
          <p:cNvPr id="124" name="&gt; It’s our UCLA version of the Monopoly Game…"/>
          <p:cNvSpPr txBox="1"/>
          <p:nvPr/>
        </p:nvSpPr>
        <p:spPr>
          <a:xfrm>
            <a:off x="1292844" y="2886511"/>
            <a:ext cx="10121653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dirty="0"/>
              <a:t> &gt; It’s our UCLA version of the Monopoly Game</a:t>
            </a:r>
          </a:p>
          <a:p>
            <a:pPr algn="l"/>
            <a:r>
              <a:rPr dirty="0"/>
              <a:t> &gt;The basic process is like a normal monopoly, but we added many special </a:t>
            </a:r>
            <a:r>
              <a:rPr lang="en-US" dirty="0"/>
              <a:t>features</a:t>
            </a:r>
            <a:r>
              <a:rPr dirty="0"/>
              <a:t> to make it unique and complex.</a:t>
            </a:r>
          </a:p>
          <a:p>
            <a:pPr algn="l"/>
            <a:r>
              <a:rPr dirty="0"/>
              <a:t> &gt;The game program is made up by a welcome window, a game setup page and </a:t>
            </a:r>
            <a:r>
              <a:rPr lang="en-US" dirty="0"/>
              <a:t>a main</a:t>
            </a:r>
            <a:r>
              <a:rPr dirty="0"/>
              <a:t> window</a:t>
            </a:r>
            <a:r>
              <a:rPr lang="en-US" altLang="zh-CN" dirty="0"/>
              <a:t> for gameboard.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Class Hierarchy</a:t>
            </a:r>
            <a:endParaRPr dirty="0"/>
          </a:p>
        </p:txBody>
      </p:sp>
      <p:sp>
        <p:nvSpPr>
          <p:cNvPr id="124" name="&gt; It’s our UCLA version of the Monopoly Game…"/>
          <p:cNvSpPr txBox="1"/>
          <p:nvPr/>
        </p:nvSpPr>
        <p:spPr>
          <a:xfrm>
            <a:off x="1292844" y="3163510"/>
            <a:ext cx="10121653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lang="en-US" altLang="zh-CN" dirty="0"/>
              <a:t> &gt;UI class: </a:t>
            </a:r>
          </a:p>
          <a:p>
            <a:pPr algn="l"/>
            <a:r>
              <a:rPr lang="en-US" altLang="zh-CN" dirty="0"/>
              <a:t>		</a:t>
            </a:r>
            <a:r>
              <a:rPr lang="en-US" altLang="zh-CN" dirty="0" err="1"/>
              <a:t>GameBoard</a:t>
            </a:r>
            <a:r>
              <a:rPr lang="en-US" altLang="zh-CN" dirty="0"/>
              <a:t>, </a:t>
            </a:r>
            <a:r>
              <a:rPr lang="en-US" altLang="zh-CN" dirty="0" err="1"/>
              <a:t>PlayerInfoDisplay</a:t>
            </a:r>
            <a:r>
              <a:rPr lang="en-US" altLang="zh-CN" dirty="0"/>
              <a:t>, </a:t>
            </a:r>
            <a:r>
              <a:rPr lang="en-US" altLang="zh-CN" dirty="0" err="1"/>
              <a:t>QLandingWindow</a:t>
            </a:r>
            <a:r>
              <a:rPr lang="en-US" altLang="zh-CN" dirty="0"/>
              <a:t>, Movement</a:t>
            </a:r>
          </a:p>
          <a:p>
            <a:pPr algn="l"/>
            <a:r>
              <a:rPr dirty="0"/>
              <a:t> </a:t>
            </a:r>
            <a:endParaRPr lang="en-US" altLang="zh-CN" dirty="0"/>
          </a:p>
          <a:p>
            <a:pPr algn="l"/>
            <a:r>
              <a:rPr dirty="0"/>
              <a:t>&gt;</a:t>
            </a:r>
            <a:r>
              <a:rPr lang="en-US" dirty="0"/>
              <a:t>Other class: </a:t>
            </a:r>
          </a:p>
          <a:p>
            <a:pPr algn="l"/>
            <a:r>
              <a:rPr lang="en-US" dirty="0"/>
              <a:t>		</a:t>
            </a:r>
            <a:r>
              <a:rPr lang="en-US" dirty="0" err="1"/>
              <a:t>Mainwindow</a:t>
            </a:r>
            <a:r>
              <a:rPr lang="en-US" dirty="0"/>
              <a:t>, Bank, Board, Dice,</a:t>
            </a:r>
          </a:p>
        </p:txBody>
      </p:sp>
    </p:spTree>
    <p:extLst>
      <p:ext uri="{BB962C8B-B14F-4D97-AF65-F5344CB8AC3E}">
        <p14:creationId xmlns:p14="http://schemas.microsoft.com/office/powerpoint/2010/main" val="308068207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Tile Class Hierarchy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4B217EC-BC67-4FB9-9368-92BC303FC4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36" t="38889" r="48047" b="32292"/>
          <a:stretch/>
        </p:blipFill>
        <p:spPr>
          <a:xfrm>
            <a:off x="2768600" y="2463800"/>
            <a:ext cx="7874000" cy="634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41921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截屏2019-12-0121.10.03.png" descr="截屏2019-12-0121.10.03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345740" y="762118"/>
            <a:ext cx="4775201" cy="3098801"/>
          </a:xfrm>
          <a:prstGeom prst="rect">
            <a:avLst/>
          </a:prstGeom>
        </p:spPr>
      </p:pic>
      <p:pic>
        <p:nvPicPr>
          <p:cNvPr id="127" name="截屏2019-12-0121.10.16.png" descr="截屏2019-12-0121.10.16.png"/>
          <p:cNvPicPr>
            <a:picLocks noGrp="1"/>
          </p:cNvPicPr>
          <p:nvPr>
            <p:ph type="pic" idx="14"/>
          </p:nvPr>
        </p:nvPicPr>
        <p:blipFill>
          <a:blip r:embed="rId3"/>
          <a:stretch>
            <a:fillRect/>
          </a:stretch>
        </p:blipFill>
        <p:spPr>
          <a:xfrm>
            <a:off x="7345740" y="3987918"/>
            <a:ext cx="4775201" cy="4978401"/>
          </a:xfrm>
          <a:prstGeom prst="rect">
            <a:avLst/>
          </a:prstGeom>
        </p:spPr>
      </p:pic>
      <p:pic>
        <p:nvPicPr>
          <p:cNvPr id="128" name="截屏2019-12-0121.09.46.png" descr="截屏2019-12-0121.09.46.png"/>
          <p:cNvPicPr>
            <a:picLocks noGrp="1"/>
          </p:cNvPicPr>
          <p:nvPr>
            <p:ph type="pic" idx="15"/>
          </p:nvPr>
        </p:nvPicPr>
        <p:blipFill>
          <a:blip r:embed="rId4"/>
          <a:stretch>
            <a:fillRect/>
          </a:stretch>
        </p:blipFill>
        <p:spPr>
          <a:xfrm>
            <a:off x="582792" y="-904155"/>
            <a:ext cx="6178525" cy="8030101"/>
          </a:xfrm>
          <a:prstGeom prst="rect">
            <a:avLst/>
          </a:prstGeom>
        </p:spPr>
      </p:pic>
      <p:sp>
        <p:nvSpPr>
          <p:cNvPr id="129" name="线条"/>
          <p:cNvSpPr/>
          <p:nvPr/>
        </p:nvSpPr>
        <p:spPr>
          <a:xfrm flipV="1">
            <a:off x="6665544" y="7217933"/>
            <a:ext cx="1270001" cy="1270001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0" name="Players can choose from different bear characters"/>
          <p:cNvSpPr txBox="1"/>
          <p:nvPr/>
        </p:nvSpPr>
        <p:spPr>
          <a:xfrm>
            <a:off x="3031183" y="7986438"/>
            <a:ext cx="3905331" cy="10414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Players can choose from different bear characters</a:t>
            </a:r>
          </a:p>
        </p:txBody>
      </p:sp>
      <p:sp>
        <p:nvSpPr>
          <p:cNvPr id="131" name="Besides NewGame, there is also a Record page that can show the past game record."/>
          <p:cNvSpPr txBox="1"/>
          <p:nvPr/>
        </p:nvSpPr>
        <p:spPr>
          <a:xfrm>
            <a:off x="1343994" y="6653792"/>
            <a:ext cx="4656121" cy="1193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sz="1800" dirty="0"/>
              <a:t>Besides </a:t>
            </a:r>
            <a:r>
              <a:rPr sz="1800" dirty="0" err="1"/>
              <a:t>NewGame</a:t>
            </a:r>
            <a:r>
              <a:rPr sz="1800" dirty="0"/>
              <a:t>, there is also a Record page that can show the past game record</a:t>
            </a:r>
            <a:r>
              <a:rPr dirty="0"/>
              <a:t>.</a:t>
            </a:r>
          </a:p>
        </p:txBody>
      </p:sp>
      <p:sp>
        <p:nvSpPr>
          <p:cNvPr id="132" name="线条"/>
          <p:cNvSpPr/>
          <p:nvPr/>
        </p:nvSpPr>
        <p:spPr>
          <a:xfrm flipV="1">
            <a:off x="3792587" y="5835383"/>
            <a:ext cx="786607" cy="786607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3" name="线条"/>
          <p:cNvSpPr/>
          <p:nvPr/>
        </p:nvSpPr>
        <p:spPr>
          <a:xfrm flipH="1" flipV="1">
            <a:off x="9894653" y="1263376"/>
            <a:ext cx="653662" cy="1852415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4" name="You can choose up to 4 players.…"/>
          <p:cNvSpPr txBox="1"/>
          <p:nvPr/>
        </p:nvSpPr>
        <p:spPr>
          <a:xfrm>
            <a:off x="6909742" y="3090826"/>
            <a:ext cx="5433400" cy="1193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/>
            </a:pPr>
            <a:r>
              <a:t>You can choose up to 4 players. </a:t>
            </a:r>
          </a:p>
          <a:p>
            <a:pPr>
              <a:defRPr sz="1800"/>
            </a:pPr>
            <a:r>
              <a:t>Also, you can decide the initial money and game setup!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ince some random events may not be shown in the presentation, we would firstly use some screenshots to exhibit those special events."/>
          <p:cNvSpPr txBox="1">
            <a:spLocks noGrp="1"/>
          </p:cNvSpPr>
          <p:nvPr>
            <p:ph type="body" idx="13"/>
          </p:nvPr>
        </p:nvSpPr>
        <p:spPr>
          <a:xfrm>
            <a:off x="1270000" y="3517900"/>
            <a:ext cx="10464800" cy="2349501"/>
          </a:xfrm>
          <a:prstGeom prst="rect">
            <a:avLst/>
          </a:prstGeom>
        </p:spPr>
        <p:txBody>
          <a:bodyPr/>
          <a:lstStyle/>
          <a:p>
            <a:r>
              <a:rPr dirty="0"/>
              <a:t>Since some random events may not be shown in the presentation, we would firstly use some screenshots to exhibit those special events.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he gameboard contains 13 buyable properties. Different properties have different prices and rents. When landing on the property, certain property with information would show up"/>
          <p:cNvSpPr txBox="1">
            <a:spLocks noGrp="1"/>
          </p:cNvSpPr>
          <p:nvPr>
            <p:ph type="body" sz="half" idx="1"/>
          </p:nvPr>
        </p:nvSpPr>
        <p:spPr>
          <a:xfrm>
            <a:off x="958858" y="6593677"/>
            <a:ext cx="10512480" cy="3386524"/>
          </a:xfrm>
          <a:prstGeom prst="rect">
            <a:avLst/>
          </a:prstGeom>
        </p:spPr>
        <p:txBody>
          <a:bodyPr/>
          <a:lstStyle>
            <a:lvl1pPr marL="368299" indent="-368299">
              <a:buBlip>
                <a:blip r:embed="rId2"/>
              </a:buBlip>
              <a:defRPr sz="2000"/>
            </a:lvl1pPr>
          </a:lstStyle>
          <a:p>
            <a:r>
              <a:rPr dirty="0"/>
              <a:t>The gameboard contains 13 buyable properties. Different properties have different prices and rents. When landing on the property, certain property with information would show up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9E4705-CB7C-4A3D-BA0F-060204ABE5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54" t="4710" r="8696" b="8877"/>
          <a:stretch/>
        </p:blipFill>
        <p:spPr>
          <a:xfrm>
            <a:off x="980945" y="1126434"/>
            <a:ext cx="10800522" cy="632128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截屏2019-12-0123.07.29.png" descr="截屏2019-12-0123.07.29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6608507" y="1764637"/>
            <a:ext cx="4775201" cy="3098801"/>
          </a:xfrm>
          <a:prstGeom prst="rect">
            <a:avLst/>
          </a:prstGeom>
        </p:spPr>
      </p:pic>
      <p:pic>
        <p:nvPicPr>
          <p:cNvPr id="142" name="截屏2019-12-0122.04.13.png" descr="截屏2019-12-0122.04.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574" y="5401337"/>
            <a:ext cx="6049067" cy="2824304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when Landing on the Chance…"/>
          <p:cNvSpPr txBox="1"/>
          <p:nvPr/>
        </p:nvSpPr>
        <p:spPr>
          <a:xfrm>
            <a:off x="1047822" y="1970083"/>
            <a:ext cx="5223942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100"/>
            </a:pPr>
            <a:r>
              <a:rPr dirty="0"/>
              <a:t>when Landing on the Chance</a:t>
            </a:r>
          </a:p>
          <a:p>
            <a:pPr algn="l">
              <a:defRPr sz="3100"/>
            </a:pPr>
            <a:r>
              <a:rPr dirty="0"/>
              <a:t> cards, a card generated by</a:t>
            </a:r>
          </a:p>
          <a:p>
            <a:pPr algn="l">
              <a:defRPr sz="3100"/>
            </a:pPr>
            <a:r>
              <a:rPr dirty="0" err="1"/>
              <a:t>QRand</a:t>
            </a:r>
            <a:r>
              <a:rPr dirty="0"/>
              <a:t> would show up.</a:t>
            </a:r>
          </a:p>
          <a:p>
            <a:pPr algn="l">
              <a:defRPr sz="3100"/>
            </a:pPr>
            <a:r>
              <a:rPr dirty="0"/>
              <a:t>Likely events includes gaining</a:t>
            </a:r>
          </a:p>
          <a:p>
            <a:pPr algn="l">
              <a:defRPr sz="3100"/>
            </a:pPr>
            <a:r>
              <a:rPr dirty="0"/>
              <a:t> money, losing money, </a:t>
            </a:r>
          </a:p>
          <a:p>
            <a:pPr algn="l">
              <a:defRPr sz="3100"/>
            </a:pPr>
            <a:r>
              <a:rPr dirty="0"/>
              <a:t>stopping for one turn or</a:t>
            </a:r>
          </a:p>
          <a:p>
            <a:pPr algn="l">
              <a:defRPr sz="3100"/>
            </a:pPr>
            <a:r>
              <a:rPr dirty="0"/>
              <a:t>going to the pic lab (jail.)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截屏2019-12-0123.07.02.png" descr="截屏2019-12-0123.07.02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926633" y="998723"/>
            <a:ext cx="3387151" cy="2209995"/>
          </a:xfrm>
          <a:prstGeom prst="rect">
            <a:avLst/>
          </a:prstGeom>
        </p:spPr>
      </p:pic>
      <p:pic>
        <p:nvPicPr>
          <p:cNvPr id="146" name="截屏2019-12-0122.03.13.png" descr="截屏2019-12-0122.03.13.png"/>
          <p:cNvPicPr>
            <a:picLocks noGrp="1"/>
          </p:cNvPicPr>
          <p:nvPr>
            <p:ph type="pic" idx="14"/>
          </p:nvPr>
        </p:nvPicPr>
        <p:blipFill>
          <a:blip r:embed="rId3"/>
          <a:stretch>
            <a:fillRect/>
          </a:stretch>
        </p:blipFill>
        <p:spPr>
          <a:xfrm>
            <a:off x="7616298" y="3582082"/>
            <a:ext cx="4775201" cy="4978401"/>
          </a:xfrm>
          <a:prstGeom prst="rect">
            <a:avLst/>
          </a:prstGeom>
        </p:spPr>
      </p:pic>
      <p:pic>
        <p:nvPicPr>
          <p:cNvPr id="147" name="截屏2019-12-0123.21.48.png" descr="截屏2019-12-0123.21.48.png"/>
          <p:cNvPicPr>
            <a:picLocks noGrp="1"/>
          </p:cNvPicPr>
          <p:nvPr>
            <p:ph type="pic" idx="15"/>
          </p:nvPr>
        </p:nvPicPr>
        <p:blipFill>
          <a:blip r:embed="rId4"/>
          <a:stretch>
            <a:fillRect/>
          </a:stretch>
        </p:blipFill>
        <p:spPr>
          <a:xfrm>
            <a:off x="874644" y="382391"/>
            <a:ext cx="4775201" cy="6198304"/>
          </a:xfrm>
          <a:prstGeom prst="rect">
            <a:avLst/>
          </a:prstGeom>
        </p:spPr>
      </p:pic>
      <p:sp>
        <p:nvSpPr>
          <p:cNvPr id="148" name="The dice would generate…"/>
          <p:cNvSpPr txBox="1"/>
          <p:nvPr/>
        </p:nvSpPr>
        <p:spPr>
          <a:xfrm>
            <a:off x="5704199" y="1571932"/>
            <a:ext cx="3168080" cy="1270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2200"/>
              <a:t>The dice would generate</a:t>
            </a:r>
          </a:p>
          <a:p>
            <a:r>
              <a:rPr sz="2200"/>
              <a:t> random steps</a:t>
            </a:r>
            <a:r>
              <a:t>.</a:t>
            </a:r>
          </a:p>
        </p:txBody>
      </p:sp>
      <p:sp>
        <p:nvSpPr>
          <p:cNvPr id="149" name="When landing on a property, the program will check whether it is…"/>
          <p:cNvSpPr txBox="1"/>
          <p:nvPr/>
        </p:nvSpPr>
        <p:spPr>
          <a:xfrm>
            <a:off x="920641" y="6896640"/>
            <a:ext cx="6681138" cy="12065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1900"/>
              <a:t>When landing on a pro</a:t>
            </a:r>
            <a:r>
              <a:rPr sz="1800"/>
              <a:t>perty, the program will check whether it is</a:t>
            </a:r>
          </a:p>
          <a:p>
            <a:pPr algn="l"/>
            <a:r>
              <a:rPr sz="1800"/>
              <a:t> owned. You can buy owned property. Otherwise, you will need</a:t>
            </a:r>
          </a:p>
          <a:p>
            <a:pPr algn="l"/>
            <a:r>
              <a:rPr sz="1800"/>
              <a:t>to pay a rent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347</Words>
  <Application>Microsoft Office PowerPoint</Application>
  <PresentationFormat>自定义</PresentationFormat>
  <Paragraphs>38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Helvetica Neue</vt:lpstr>
      <vt:lpstr>Papyrus</vt:lpstr>
      <vt:lpstr>Parchment</vt:lpstr>
      <vt:lpstr>Pic 10C Project  Bruinopoly</vt:lpstr>
      <vt:lpstr>Bruinopoly</vt:lpstr>
      <vt:lpstr>Class Hierarchy</vt:lpstr>
      <vt:lpstr>Tile Class Hierarchy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 10C Project  Bruinopoly</dc:title>
  <cp:lastModifiedBy>Yuxin Qian</cp:lastModifiedBy>
  <cp:revision>9</cp:revision>
  <dcterms:modified xsi:type="dcterms:W3CDTF">2019-12-02T19:35:09Z</dcterms:modified>
</cp:coreProperties>
</file>